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unknown"/>
  <Override PartName="/ppt/media/media10.mp4" ContentType="video/unknown"/>
  <Override PartName="/ppt/media/media100.mp4" ContentType="video/unknown"/>
  <Override PartName="/ppt/media/media101.mp4" ContentType="video/unknown"/>
  <Override PartName="/ppt/media/media102.mp4" ContentType="video/unknown"/>
  <Override PartName="/ppt/media/media103.mp4" ContentType="video/unknown"/>
  <Override PartName="/ppt/media/media104.mp4" ContentType="video/unknown"/>
  <Override PartName="/ppt/media/media105.mp4" ContentType="video/unknown"/>
  <Override PartName="/ppt/media/media106.mp4" ContentType="video/unknown"/>
  <Override PartName="/ppt/media/media107.mp4" ContentType="video/unknown"/>
  <Override PartName="/ppt/media/media108.mp4" ContentType="video/unknown"/>
  <Override PartName="/ppt/media/media109.mp4" ContentType="video/unknown"/>
  <Override PartName="/ppt/media/media11.mp4" ContentType="video/unknown"/>
  <Override PartName="/ppt/media/media110.mp4" ContentType="video/unknown"/>
  <Override PartName="/ppt/media/media111.mp4" ContentType="video/unknown"/>
  <Override PartName="/ppt/media/media112.mp4" ContentType="video/unknown"/>
  <Override PartName="/ppt/media/media113.mp4" ContentType="video/unknown"/>
  <Override PartName="/ppt/media/media114.mp4" ContentType="video/unknown"/>
  <Override PartName="/ppt/media/media115.mp4" ContentType="video/unknown"/>
  <Override PartName="/ppt/media/media116.mp4" ContentType="video/unknown"/>
  <Override PartName="/ppt/media/media117.mp4" ContentType="video/unknown"/>
  <Override PartName="/ppt/media/media118.mp4" ContentType="video/unknown"/>
  <Override PartName="/ppt/media/media119.mp4" ContentType="video/unknown"/>
  <Override PartName="/ppt/media/media12.mp4" ContentType="video/unknown"/>
  <Override PartName="/ppt/media/media120.mp4" ContentType="video/unknown"/>
  <Override PartName="/ppt/media/media121.mp4" ContentType="video/unknown"/>
  <Override PartName="/ppt/media/media122.mp4" ContentType="video/unknown"/>
  <Override PartName="/ppt/media/media123.mp4" ContentType="video/unknown"/>
  <Override PartName="/ppt/media/media124.mp4" ContentType="video/unknown"/>
  <Override PartName="/ppt/media/media125.mp4" ContentType="video/unknown"/>
  <Override PartName="/ppt/media/media126.mp4" ContentType="video/unknown"/>
  <Override PartName="/ppt/media/media127.mp4" ContentType="video/unknown"/>
  <Override PartName="/ppt/media/media128.mp4" ContentType="video/unknown"/>
  <Override PartName="/ppt/media/media129.mp4" ContentType="video/unknown"/>
  <Override PartName="/ppt/media/media13.mp4" ContentType="video/unknown"/>
  <Override PartName="/ppt/media/media130.mp4" ContentType="video/unknown"/>
  <Override PartName="/ppt/media/media131.mp4" ContentType="video/unknown"/>
  <Override PartName="/ppt/media/media132.mp4" ContentType="video/unknown"/>
  <Override PartName="/ppt/media/media133.mp4" ContentType="video/unknown"/>
  <Override PartName="/ppt/media/media134.mp4" ContentType="video/unknown"/>
  <Override PartName="/ppt/media/media135.mp4" ContentType="video/unknown"/>
  <Override PartName="/ppt/media/media136.mp4" ContentType="video/unknown"/>
  <Override PartName="/ppt/media/media137.mp4" ContentType="video/unknown"/>
  <Override PartName="/ppt/media/media138.mp4" ContentType="video/unknown"/>
  <Override PartName="/ppt/media/media139.mp4" ContentType="video/unknown"/>
  <Override PartName="/ppt/media/media14.mp4" ContentType="video/unknown"/>
  <Override PartName="/ppt/media/media140.mp4" ContentType="video/unknown"/>
  <Override PartName="/ppt/media/media141.mp4" ContentType="video/unknown"/>
  <Override PartName="/ppt/media/media142.mp4" ContentType="video/unknown"/>
  <Override PartName="/ppt/media/media143.mp4" ContentType="video/unknown"/>
  <Override PartName="/ppt/media/media144.mp4" ContentType="video/unknown"/>
  <Override PartName="/ppt/media/media145.mp4" ContentType="video/unknown"/>
  <Override PartName="/ppt/media/media146.mp4" ContentType="video/unknown"/>
  <Override PartName="/ppt/media/media147.mp4" ContentType="video/unknown"/>
  <Override PartName="/ppt/media/media148.mp4" ContentType="video/unknown"/>
  <Override PartName="/ppt/media/media149.mp4" ContentType="video/unknown"/>
  <Override PartName="/ppt/media/media15.mp4" ContentType="video/unknown"/>
  <Override PartName="/ppt/media/media150.mp4" ContentType="video/unknown"/>
  <Override PartName="/ppt/media/media151.mp4" ContentType="video/unknown"/>
  <Override PartName="/ppt/media/media152.mp4" ContentType="video/unknown"/>
  <Override PartName="/ppt/media/media153.mp4" ContentType="video/unknown"/>
  <Override PartName="/ppt/media/media154.mp4" ContentType="video/unknown"/>
  <Override PartName="/ppt/media/media155.mp4" ContentType="video/unknown"/>
  <Override PartName="/ppt/media/media156.mp4" ContentType="video/unknown"/>
  <Override PartName="/ppt/media/media157.mp4" ContentType="video/unknown"/>
  <Override PartName="/ppt/media/media158.mp4" ContentType="video/unknown"/>
  <Override PartName="/ppt/media/media159.mp4" ContentType="video/unknown"/>
  <Override PartName="/ppt/media/media16.mp4" ContentType="video/unknown"/>
  <Override PartName="/ppt/media/media160.mp4" ContentType="video/unknown"/>
  <Override PartName="/ppt/media/media161.mp4" ContentType="video/unknown"/>
  <Override PartName="/ppt/media/media162.mp4" ContentType="video/unknown"/>
  <Override PartName="/ppt/media/media163.mp4" ContentType="video/unknown"/>
  <Override PartName="/ppt/media/media164.mp4" ContentType="video/unknown"/>
  <Override PartName="/ppt/media/media165.mp4" ContentType="video/unknown"/>
  <Override PartName="/ppt/media/media166.mp4" ContentType="video/unknown"/>
  <Override PartName="/ppt/media/media167.mp4" ContentType="video/unknown"/>
  <Override PartName="/ppt/media/media168.mp4" ContentType="video/unknown"/>
  <Override PartName="/ppt/media/media169.mp4" ContentType="video/unknown"/>
  <Override PartName="/ppt/media/media17.mp4" ContentType="video/unknown"/>
  <Override PartName="/ppt/media/media170.mp4" ContentType="video/unknown"/>
  <Override PartName="/ppt/media/media171.mp4" ContentType="video/unknown"/>
  <Override PartName="/ppt/media/media172.mp4" ContentType="video/unknown"/>
  <Override PartName="/ppt/media/media173.mp4" ContentType="video/unknown"/>
  <Override PartName="/ppt/media/media174.mp4" ContentType="video/unknown"/>
  <Override PartName="/ppt/media/media175.mp4" ContentType="video/unknown"/>
  <Override PartName="/ppt/media/media176.mp4" ContentType="video/unknown"/>
  <Override PartName="/ppt/media/media177.mp4" ContentType="video/unknown"/>
  <Override PartName="/ppt/media/media178.mp4" ContentType="video/unknown"/>
  <Override PartName="/ppt/media/media179.mp4" ContentType="video/unknown"/>
  <Override PartName="/ppt/media/media18.mp4" ContentType="video/unknown"/>
  <Override PartName="/ppt/media/media180.mp4" ContentType="video/unknown"/>
  <Override PartName="/ppt/media/media181.mp4" ContentType="video/unknown"/>
  <Override PartName="/ppt/media/media182.mp4" ContentType="video/unknown"/>
  <Override PartName="/ppt/media/media183.mp4" ContentType="video/unknown"/>
  <Override PartName="/ppt/media/media184.mp4" ContentType="video/unknown"/>
  <Override PartName="/ppt/media/media185.mp4" ContentType="video/unknown"/>
  <Override PartName="/ppt/media/media186.mp4" ContentType="video/unknown"/>
  <Override PartName="/ppt/media/media187.mp4" ContentType="video/unknown"/>
  <Override PartName="/ppt/media/media188.mp4" ContentType="video/unknown"/>
  <Override PartName="/ppt/media/media189.mp4" ContentType="video/unknown"/>
  <Override PartName="/ppt/media/media19.mp4" ContentType="video/unknown"/>
  <Override PartName="/ppt/media/media190.mp4" ContentType="video/unknown"/>
  <Override PartName="/ppt/media/media191.mp4" ContentType="video/unknown"/>
  <Override PartName="/ppt/media/media192.mp4" ContentType="video/unknown"/>
  <Override PartName="/ppt/media/media193.mp4" ContentType="video/unknown"/>
  <Override PartName="/ppt/media/media194.mp4" ContentType="video/unknown"/>
  <Override PartName="/ppt/media/media195.mp4" ContentType="video/unknown"/>
  <Override PartName="/ppt/media/media196.mp4" ContentType="video/unknown"/>
  <Override PartName="/ppt/media/media197.mp4" ContentType="video/unknown"/>
  <Override PartName="/ppt/media/media198.mp4" ContentType="video/unknown"/>
  <Override PartName="/ppt/media/media199.mp4" ContentType="video/unknown"/>
  <Override PartName="/ppt/media/media2.mp4" ContentType="video/unknown"/>
  <Override PartName="/ppt/media/media20.mp4" ContentType="video/unknown"/>
  <Override PartName="/ppt/media/media200.mp4" ContentType="video/unknown"/>
  <Override PartName="/ppt/media/media201.mp4" ContentType="video/unknown"/>
  <Override PartName="/ppt/media/media202.mp4" ContentType="video/unknown"/>
  <Override PartName="/ppt/media/media203.mp4" ContentType="video/unknown"/>
  <Override PartName="/ppt/media/media204.mp4" ContentType="video/unknown"/>
  <Override PartName="/ppt/media/media205.mp4" ContentType="video/unknown"/>
  <Override PartName="/ppt/media/media206.mp4" ContentType="video/unknown"/>
  <Override PartName="/ppt/media/media207.mp4" ContentType="video/unknown"/>
  <Override PartName="/ppt/media/media208.mp4" ContentType="video/unknown"/>
  <Override PartName="/ppt/media/media209.mp4" ContentType="video/unknown"/>
  <Override PartName="/ppt/media/media21.mp4" ContentType="video/unknown"/>
  <Override PartName="/ppt/media/media22.mp4" ContentType="video/unknown"/>
  <Override PartName="/ppt/media/media23.mp4" ContentType="video/unknown"/>
  <Override PartName="/ppt/media/media24.mp4" ContentType="video/unknown"/>
  <Override PartName="/ppt/media/media25.mp4" ContentType="video/unknown"/>
  <Override PartName="/ppt/media/media26.mp4" ContentType="video/unknown"/>
  <Override PartName="/ppt/media/media27.mp4" ContentType="video/unknown"/>
  <Override PartName="/ppt/media/media28.mp4" ContentType="video/unknown"/>
  <Override PartName="/ppt/media/media29.mp4" ContentType="video/unknown"/>
  <Override PartName="/ppt/media/media3.mp4" ContentType="video/unknown"/>
  <Override PartName="/ppt/media/media30.mp4" ContentType="video/unknown"/>
  <Override PartName="/ppt/media/media31.mp4" ContentType="video/unknown"/>
  <Override PartName="/ppt/media/media32.mp4" ContentType="video/unknown"/>
  <Override PartName="/ppt/media/media33.mp4" ContentType="video/unknown"/>
  <Override PartName="/ppt/media/media34.mp4" ContentType="video/unknown"/>
  <Override PartName="/ppt/media/media35.mp4" ContentType="video/unknown"/>
  <Override PartName="/ppt/media/media36.mp4" ContentType="video/unknown"/>
  <Override PartName="/ppt/media/media37.mp4" ContentType="video/unknown"/>
  <Override PartName="/ppt/media/media38.mp4" ContentType="video/unknown"/>
  <Override PartName="/ppt/media/media39.mp4" ContentType="video/unknown"/>
  <Override PartName="/ppt/media/media4.mp4" ContentType="video/unknown"/>
  <Override PartName="/ppt/media/media40.mp4" ContentType="video/unknown"/>
  <Override PartName="/ppt/media/media41.mp4" ContentType="video/unknown"/>
  <Override PartName="/ppt/media/media42.mp4" ContentType="video/unknown"/>
  <Override PartName="/ppt/media/media43.mp4" ContentType="video/unknown"/>
  <Override PartName="/ppt/media/media44.mp4" ContentType="video/unknown"/>
  <Override PartName="/ppt/media/media45.mp4" ContentType="video/unknown"/>
  <Override PartName="/ppt/media/media46.mp4" ContentType="video/unknown"/>
  <Override PartName="/ppt/media/media47.mp4" ContentType="video/unknown"/>
  <Override PartName="/ppt/media/media48.mp4" ContentType="video/unknown"/>
  <Override PartName="/ppt/media/media49.mp4" ContentType="video/unknown"/>
  <Override PartName="/ppt/media/media5.mp4" ContentType="video/unknown"/>
  <Override PartName="/ppt/media/media50.mp4" ContentType="video/unknown"/>
  <Override PartName="/ppt/media/media51.mp4" ContentType="video/unknown"/>
  <Override PartName="/ppt/media/media52.mp4" ContentType="video/unknown"/>
  <Override PartName="/ppt/media/media53.mp4" ContentType="video/unknown"/>
  <Override PartName="/ppt/media/media54.mp4" ContentType="video/unknown"/>
  <Override PartName="/ppt/media/media55.mp4" ContentType="video/unknown"/>
  <Override PartName="/ppt/media/media56.mp4" ContentType="video/unknown"/>
  <Override PartName="/ppt/media/media57.mp4" ContentType="video/unknown"/>
  <Override PartName="/ppt/media/media58.mp4" ContentType="video/unknown"/>
  <Override PartName="/ppt/media/media59.mp4" ContentType="video/unknown"/>
  <Override PartName="/ppt/media/media6.mp4" ContentType="video/unknown"/>
  <Override PartName="/ppt/media/media60.mp4" ContentType="video/unknown"/>
  <Override PartName="/ppt/media/media61.mp4" ContentType="video/unknown"/>
  <Override PartName="/ppt/media/media62.mp4" ContentType="video/unknown"/>
  <Override PartName="/ppt/media/media63.mp4" ContentType="video/unknown"/>
  <Override PartName="/ppt/media/media64.mp4" ContentType="video/unknown"/>
  <Override PartName="/ppt/media/media65.mp4" ContentType="video/unknown"/>
  <Override PartName="/ppt/media/media66.mp4" ContentType="video/unknown"/>
  <Override PartName="/ppt/media/media67.mp4" ContentType="video/unknown"/>
  <Override PartName="/ppt/media/media68.mp4" ContentType="video/unknown"/>
  <Override PartName="/ppt/media/media69.mp4" ContentType="video/unknown"/>
  <Override PartName="/ppt/media/media7.mp4" ContentType="video/unknown"/>
  <Override PartName="/ppt/media/media70.mp4" ContentType="video/unknown"/>
  <Override PartName="/ppt/media/media71.mp4" ContentType="video/unknown"/>
  <Override PartName="/ppt/media/media72.mp4" ContentType="video/unknown"/>
  <Override PartName="/ppt/media/media73.mp4" ContentType="video/unknown"/>
  <Override PartName="/ppt/media/media74.mp4" ContentType="video/unknown"/>
  <Override PartName="/ppt/media/media75.mp4" ContentType="video/unknown"/>
  <Override PartName="/ppt/media/media76.mp4" ContentType="video/unknown"/>
  <Override PartName="/ppt/media/media77.mp4" ContentType="video/unknown"/>
  <Override PartName="/ppt/media/media78.mp4" ContentType="video/unknown"/>
  <Override PartName="/ppt/media/media79.mp4" ContentType="video/unknown"/>
  <Override PartName="/ppt/media/media8.mp4" ContentType="video/unknown"/>
  <Override PartName="/ppt/media/media80.mp4" ContentType="video/unknown"/>
  <Override PartName="/ppt/media/media81.mp4" ContentType="video/unknown"/>
  <Override PartName="/ppt/media/media82.mp4" ContentType="video/unknown"/>
  <Override PartName="/ppt/media/media83.mp4" ContentType="video/unknown"/>
  <Override PartName="/ppt/media/media84.mp4" ContentType="video/unknown"/>
  <Override PartName="/ppt/media/media85.mp4" ContentType="video/unknown"/>
  <Override PartName="/ppt/media/media86.mp4" ContentType="video/unknown"/>
  <Override PartName="/ppt/media/media87.mp4" ContentType="video/unknown"/>
  <Override PartName="/ppt/media/media88.mp4" ContentType="video/unknown"/>
  <Override PartName="/ppt/media/media89.mp4" ContentType="video/unknown"/>
  <Override PartName="/ppt/media/media9.mp4" ContentType="video/unknown"/>
  <Override PartName="/ppt/media/media90.mp4" ContentType="video/unknown"/>
  <Override PartName="/ppt/media/media91.mp4" ContentType="video/unknown"/>
  <Override PartName="/ppt/media/media92.mp4" ContentType="video/unknown"/>
  <Override PartName="/ppt/media/media93.mp4" ContentType="video/unknown"/>
  <Override PartName="/ppt/media/media94.mp4" ContentType="video/unknown"/>
  <Override PartName="/ppt/media/media95.mp4" ContentType="video/unknown"/>
  <Override PartName="/ppt/media/media96.mp4" ContentType="video/unknown"/>
  <Override PartName="/ppt/media/media97.mp4" ContentType="video/unknown"/>
  <Override PartName="/ppt/media/media98.mp4" ContentType="video/unknown"/>
  <Override PartName="/ppt/media/media99.mp4" ContentType="video/unknown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0.mp4"/><Relationship Id="rId3" Type="http://schemas.openxmlformats.org/officeDocument/2006/relationships/video" Target="../media/media100.mp4"/><Relationship Id="rId4" Type="http://schemas.openxmlformats.org/officeDocument/2006/relationships/image" Target="../media/image8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1.mp4"/><Relationship Id="rId3" Type="http://schemas.openxmlformats.org/officeDocument/2006/relationships/video" Target="../media/media101.mp4"/><Relationship Id="rId4" Type="http://schemas.openxmlformats.org/officeDocument/2006/relationships/image" Target="../media/image90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2.mp4"/><Relationship Id="rId3" Type="http://schemas.openxmlformats.org/officeDocument/2006/relationships/video" Target="../media/media102.mp4"/><Relationship Id="rId4" Type="http://schemas.openxmlformats.org/officeDocument/2006/relationships/image" Target="../media/image91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3.mp4"/><Relationship Id="rId3" Type="http://schemas.openxmlformats.org/officeDocument/2006/relationships/video" Target="../media/media103.mp4"/><Relationship Id="rId4" Type="http://schemas.openxmlformats.org/officeDocument/2006/relationships/image" Target="../media/image92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4.mp4"/><Relationship Id="rId3" Type="http://schemas.openxmlformats.org/officeDocument/2006/relationships/video" Target="../media/media104.mp4"/><Relationship Id="rId4" Type="http://schemas.openxmlformats.org/officeDocument/2006/relationships/image" Target="../media/image93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5.mp4"/><Relationship Id="rId3" Type="http://schemas.openxmlformats.org/officeDocument/2006/relationships/video" Target="../media/media105.mp4"/><Relationship Id="rId4" Type="http://schemas.openxmlformats.org/officeDocument/2006/relationships/image" Target="../media/image94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6.mp4"/><Relationship Id="rId3" Type="http://schemas.openxmlformats.org/officeDocument/2006/relationships/video" Target="../media/media106.mp4"/><Relationship Id="rId4" Type="http://schemas.openxmlformats.org/officeDocument/2006/relationships/image" Target="../media/image95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7.mp4"/><Relationship Id="rId3" Type="http://schemas.openxmlformats.org/officeDocument/2006/relationships/video" Target="../media/media107.mp4"/><Relationship Id="rId4" Type="http://schemas.openxmlformats.org/officeDocument/2006/relationships/image" Target="../media/image96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8.mp4"/><Relationship Id="rId3" Type="http://schemas.openxmlformats.org/officeDocument/2006/relationships/video" Target="../media/media108.mp4"/><Relationship Id="rId4" Type="http://schemas.openxmlformats.org/officeDocument/2006/relationships/image" Target="../media/image9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9.mp4"/><Relationship Id="rId3" Type="http://schemas.openxmlformats.org/officeDocument/2006/relationships/video" Target="../media/media109.mp4"/><Relationship Id="rId4" Type="http://schemas.openxmlformats.org/officeDocument/2006/relationships/image" Target="../media/image9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0.mp4"/><Relationship Id="rId3" Type="http://schemas.openxmlformats.org/officeDocument/2006/relationships/video" Target="../media/media110.mp4"/><Relationship Id="rId4" Type="http://schemas.openxmlformats.org/officeDocument/2006/relationships/image" Target="../media/image9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1.mp4"/><Relationship Id="rId3" Type="http://schemas.openxmlformats.org/officeDocument/2006/relationships/video" Target="../media/media111.mp4"/><Relationship Id="rId4" Type="http://schemas.openxmlformats.org/officeDocument/2006/relationships/image" Target="../media/image100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2.mp4"/><Relationship Id="rId3" Type="http://schemas.openxmlformats.org/officeDocument/2006/relationships/video" Target="../media/media112.mp4"/><Relationship Id="rId4" Type="http://schemas.openxmlformats.org/officeDocument/2006/relationships/image" Target="../media/image10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3.mp4"/><Relationship Id="rId3" Type="http://schemas.openxmlformats.org/officeDocument/2006/relationships/video" Target="../media/media113.mp4"/><Relationship Id="rId4" Type="http://schemas.openxmlformats.org/officeDocument/2006/relationships/image" Target="../media/image102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4.mp4"/><Relationship Id="rId3" Type="http://schemas.openxmlformats.org/officeDocument/2006/relationships/video" Target="../media/media114.mp4"/><Relationship Id="rId4" Type="http://schemas.openxmlformats.org/officeDocument/2006/relationships/image" Target="../media/image103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5.mp4"/><Relationship Id="rId3" Type="http://schemas.openxmlformats.org/officeDocument/2006/relationships/video" Target="../media/media115.mp4"/><Relationship Id="rId4" Type="http://schemas.openxmlformats.org/officeDocument/2006/relationships/image" Target="../media/image104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6.mp4"/><Relationship Id="rId3" Type="http://schemas.openxmlformats.org/officeDocument/2006/relationships/video" Target="../media/media116.mp4"/><Relationship Id="rId4" Type="http://schemas.openxmlformats.org/officeDocument/2006/relationships/image" Target="../media/image1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7.mp4"/><Relationship Id="rId3" Type="http://schemas.openxmlformats.org/officeDocument/2006/relationships/video" Target="../media/media117.mp4"/><Relationship Id="rId4" Type="http://schemas.openxmlformats.org/officeDocument/2006/relationships/image" Target="../media/image105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8.mp4"/><Relationship Id="rId3" Type="http://schemas.openxmlformats.org/officeDocument/2006/relationships/video" Target="../media/media118.mp4"/><Relationship Id="rId4" Type="http://schemas.openxmlformats.org/officeDocument/2006/relationships/image" Target="../media/image106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9.mp4"/><Relationship Id="rId3" Type="http://schemas.openxmlformats.org/officeDocument/2006/relationships/video" Target="../media/media119.mp4"/><Relationship Id="rId4" Type="http://schemas.openxmlformats.org/officeDocument/2006/relationships/image" Target="../media/image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0.mp4"/><Relationship Id="rId3" Type="http://schemas.openxmlformats.org/officeDocument/2006/relationships/video" Target="../media/media120.mp4"/><Relationship Id="rId4" Type="http://schemas.openxmlformats.org/officeDocument/2006/relationships/image" Target="../media/image107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1.mp4"/><Relationship Id="rId3" Type="http://schemas.openxmlformats.org/officeDocument/2006/relationships/video" Target="../media/media121.mp4"/><Relationship Id="rId4" Type="http://schemas.openxmlformats.org/officeDocument/2006/relationships/image" Target="../media/image108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2.mp4"/><Relationship Id="rId3" Type="http://schemas.openxmlformats.org/officeDocument/2006/relationships/video" Target="../media/media122.mp4"/><Relationship Id="rId4" Type="http://schemas.openxmlformats.org/officeDocument/2006/relationships/image" Target="../media/image109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3.mp4"/><Relationship Id="rId3" Type="http://schemas.openxmlformats.org/officeDocument/2006/relationships/video" Target="../media/media123.mp4"/><Relationship Id="rId4" Type="http://schemas.openxmlformats.org/officeDocument/2006/relationships/image" Target="../media/image110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4.mp4"/><Relationship Id="rId3" Type="http://schemas.openxmlformats.org/officeDocument/2006/relationships/video" Target="../media/media124.mp4"/><Relationship Id="rId4" Type="http://schemas.openxmlformats.org/officeDocument/2006/relationships/image" Target="../media/image111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5.mp4"/><Relationship Id="rId3" Type="http://schemas.openxmlformats.org/officeDocument/2006/relationships/video" Target="../media/media125.mp4"/><Relationship Id="rId4" Type="http://schemas.openxmlformats.org/officeDocument/2006/relationships/image" Target="../media/image112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6.mp4"/><Relationship Id="rId3" Type="http://schemas.openxmlformats.org/officeDocument/2006/relationships/video" Target="../media/media126.mp4"/><Relationship Id="rId4" Type="http://schemas.openxmlformats.org/officeDocument/2006/relationships/image" Target="../media/image1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7.mp4"/><Relationship Id="rId3" Type="http://schemas.openxmlformats.org/officeDocument/2006/relationships/video" Target="../media/media127.mp4"/><Relationship Id="rId4" Type="http://schemas.openxmlformats.org/officeDocument/2006/relationships/image" Target="../media/image113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8.mp4"/><Relationship Id="rId3" Type="http://schemas.openxmlformats.org/officeDocument/2006/relationships/video" Target="../media/media128.mp4"/><Relationship Id="rId4" Type="http://schemas.openxmlformats.org/officeDocument/2006/relationships/image" Target="../media/image114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9.mp4"/><Relationship Id="rId3" Type="http://schemas.openxmlformats.org/officeDocument/2006/relationships/video" Target="../media/media129.mp4"/><Relationship Id="rId4" Type="http://schemas.openxmlformats.org/officeDocument/2006/relationships/image" Target="../media/image11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0.mp4"/><Relationship Id="rId3" Type="http://schemas.openxmlformats.org/officeDocument/2006/relationships/video" Target="../media/media130.mp4"/><Relationship Id="rId4" Type="http://schemas.openxmlformats.org/officeDocument/2006/relationships/image" Target="../media/image116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1.mp4"/><Relationship Id="rId3" Type="http://schemas.openxmlformats.org/officeDocument/2006/relationships/video" Target="../media/media131.mp4"/><Relationship Id="rId4" Type="http://schemas.openxmlformats.org/officeDocument/2006/relationships/image" Target="../media/image117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2.mp4"/><Relationship Id="rId3" Type="http://schemas.openxmlformats.org/officeDocument/2006/relationships/video" Target="../media/media132.mp4"/><Relationship Id="rId4" Type="http://schemas.openxmlformats.org/officeDocument/2006/relationships/image" Target="../media/image118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3.mp4"/><Relationship Id="rId3" Type="http://schemas.openxmlformats.org/officeDocument/2006/relationships/video" Target="../media/media133.mp4"/><Relationship Id="rId4" Type="http://schemas.openxmlformats.org/officeDocument/2006/relationships/image" Target="../media/image119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4.mp4"/><Relationship Id="rId3" Type="http://schemas.openxmlformats.org/officeDocument/2006/relationships/video" Target="../media/media134.mp4"/><Relationship Id="rId4" Type="http://schemas.openxmlformats.org/officeDocument/2006/relationships/image" Target="../media/image120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5.mp4"/><Relationship Id="rId3" Type="http://schemas.openxmlformats.org/officeDocument/2006/relationships/video" Target="../media/media135.mp4"/><Relationship Id="rId4" Type="http://schemas.openxmlformats.org/officeDocument/2006/relationships/image" Target="../media/image121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6.mp4"/><Relationship Id="rId3" Type="http://schemas.openxmlformats.org/officeDocument/2006/relationships/video" Target="../media/media136.mp4"/><Relationship Id="rId4" Type="http://schemas.openxmlformats.org/officeDocument/2006/relationships/image" Target="../media/image122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7.mp4"/><Relationship Id="rId3" Type="http://schemas.openxmlformats.org/officeDocument/2006/relationships/video" Target="../media/media137.mp4"/><Relationship Id="rId4" Type="http://schemas.openxmlformats.org/officeDocument/2006/relationships/image" Target="../media/image123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8.mp4"/><Relationship Id="rId3" Type="http://schemas.openxmlformats.org/officeDocument/2006/relationships/video" Target="../media/media138.mp4"/><Relationship Id="rId4" Type="http://schemas.openxmlformats.org/officeDocument/2006/relationships/image" Target="../media/image124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9.mp4"/><Relationship Id="rId3" Type="http://schemas.openxmlformats.org/officeDocument/2006/relationships/video" Target="../media/media139.mp4"/><Relationship Id="rId4" Type="http://schemas.openxmlformats.org/officeDocument/2006/relationships/image" Target="../media/image12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0.mp4"/><Relationship Id="rId3" Type="http://schemas.openxmlformats.org/officeDocument/2006/relationships/video" Target="../media/media140.mp4"/><Relationship Id="rId4" Type="http://schemas.openxmlformats.org/officeDocument/2006/relationships/image" Target="../media/image126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1.mp4"/><Relationship Id="rId3" Type="http://schemas.openxmlformats.org/officeDocument/2006/relationships/video" Target="../media/media141.mp4"/><Relationship Id="rId4" Type="http://schemas.openxmlformats.org/officeDocument/2006/relationships/image" Target="../media/image127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2.mp4"/><Relationship Id="rId3" Type="http://schemas.openxmlformats.org/officeDocument/2006/relationships/video" Target="../media/media142.mp4"/><Relationship Id="rId4" Type="http://schemas.openxmlformats.org/officeDocument/2006/relationships/image" Target="../media/image128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3.mp4"/><Relationship Id="rId3" Type="http://schemas.openxmlformats.org/officeDocument/2006/relationships/video" Target="../media/media143.mp4"/><Relationship Id="rId4" Type="http://schemas.openxmlformats.org/officeDocument/2006/relationships/image" Target="../media/image1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4.mp4"/><Relationship Id="rId3" Type="http://schemas.openxmlformats.org/officeDocument/2006/relationships/video" Target="../media/media144.mp4"/><Relationship Id="rId4" Type="http://schemas.openxmlformats.org/officeDocument/2006/relationships/image" Target="../media/image129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5.mp4"/><Relationship Id="rId3" Type="http://schemas.openxmlformats.org/officeDocument/2006/relationships/video" Target="../media/media145.mp4"/><Relationship Id="rId4" Type="http://schemas.openxmlformats.org/officeDocument/2006/relationships/image" Target="../media/image130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6.mp4"/><Relationship Id="rId3" Type="http://schemas.openxmlformats.org/officeDocument/2006/relationships/video" Target="../media/media146.mp4"/><Relationship Id="rId4" Type="http://schemas.openxmlformats.org/officeDocument/2006/relationships/image" Target="../media/image131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7.mp4"/><Relationship Id="rId3" Type="http://schemas.openxmlformats.org/officeDocument/2006/relationships/video" Target="../media/media147.mp4"/><Relationship Id="rId4" Type="http://schemas.openxmlformats.org/officeDocument/2006/relationships/image" Target="../media/image1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8.mp4"/><Relationship Id="rId3" Type="http://schemas.openxmlformats.org/officeDocument/2006/relationships/video" Target="../media/media148.mp4"/><Relationship Id="rId4" Type="http://schemas.openxmlformats.org/officeDocument/2006/relationships/image" Target="../media/image132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9.mp4"/><Relationship Id="rId3" Type="http://schemas.openxmlformats.org/officeDocument/2006/relationships/video" Target="../media/media149.mp4"/><Relationship Id="rId4" Type="http://schemas.openxmlformats.org/officeDocument/2006/relationships/image" Target="../media/image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0.mp4"/><Relationship Id="rId3" Type="http://schemas.openxmlformats.org/officeDocument/2006/relationships/video" Target="../media/media150.mp4"/><Relationship Id="rId4" Type="http://schemas.openxmlformats.org/officeDocument/2006/relationships/image" Target="../media/image133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1.mp4"/><Relationship Id="rId3" Type="http://schemas.openxmlformats.org/officeDocument/2006/relationships/video" Target="../media/media151.mp4"/><Relationship Id="rId4" Type="http://schemas.openxmlformats.org/officeDocument/2006/relationships/image" Target="../media/image134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2.mp4"/><Relationship Id="rId3" Type="http://schemas.openxmlformats.org/officeDocument/2006/relationships/video" Target="../media/media152.mp4"/><Relationship Id="rId4" Type="http://schemas.openxmlformats.org/officeDocument/2006/relationships/image" Target="../media/image135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3.mp4"/><Relationship Id="rId3" Type="http://schemas.openxmlformats.org/officeDocument/2006/relationships/video" Target="../media/media153.mp4"/><Relationship Id="rId4" Type="http://schemas.openxmlformats.org/officeDocument/2006/relationships/image" Target="../media/image136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4.mp4"/><Relationship Id="rId3" Type="http://schemas.openxmlformats.org/officeDocument/2006/relationships/video" Target="../media/media154.mp4"/><Relationship Id="rId4" Type="http://schemas.openxmlformats.org/officeDocument/2006/relationships/image" Target="../media/image1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5.mp4"/><Relationship Id="rId3" Type="http://schemas.openxmlformats.org/officeDocument/2006/relationships/video" Target="../media/media155.mp4"/><Relationship Id="rId4" Type="http://schemas.openxmlformats.org/officeDocument/2006/relationships/image" Target="../media/image137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6.mp4"/><Relationship Id="rId3" Type="http://schemas.openxmlformats.org/officeDocument/2006/relationships/video" Target="../media/media156.mp4"/><Relationship Id="rId4" Type="http://schemas.openxmlformats.org/officeDocument/2006/relationships/image" Target="../media/image138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7.mp4"/><Relationship Id="rId3" Type="http://schemas.openxmlformats.org/officeDocument/2006/relationships/video" Target="../media/media157.mp4"/><Relationship Id="rId4" Type="http://schemas.openxmlformats.org/officeDocument/2006/relationships/image" Target="../media/image139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8.mp4"/><Relationship Id="rId3" Type="http://schemas.openxmlformats.org/officeDocument/2006/relationships/video" Target="../media/media158.mp4"/><Relationship Id="rId4" Type="http://schemas.openxmlformats.org/officeDocument/2006/relationships/image" Target="../media/image140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9.mp4"/><Relationship Id="rId3" Type="http://schemas.openxmlformats.org/officeDocument/2006/relationships/video" Target="../media/media159.mp4"/><Relationship Id="rId4" Type="http://schemas.openxmlformats.org/officeDocument/2006/relationships/image" Target="../media/image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5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0.mp4"/><Relationship Id="rId3" Type="http://schemas.openxmlformats.org/officeDocument/2006/relationships/video" Target="../media/media160.mp4"/><Relationship Id="rId4" Type="http://schemas.openxmlformats.org/officeDocument/2006/relationships/image" Target="../media/image1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1.mp4"/><Relationship Id="rId3" Type="http://schemas.openxmlformats.org/officeDocument/2006/relationships/video" Target="../media/media161.mp4"/><Relationship Id="rId4" Type="http://schemas.openxmlformats.org/officeDocument/2006/relationships/image" Target="../media/image14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2.mp4"/><Relationship Id="rId3" Type="http://schemas.openxmlformats.org/officeDocument/2006/relationships/video" Target="../media/media162.mp4"/><Relationship Id="rId4" Type="http://schemas.openxmlformats.org/officeDocument/2006/relationships/image" Target="../media/image14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3.mp4"/><Relationship Id="rId3" Type="http://schemas.openxmlformats.org/officeDocument/2006/relationships/video" Target="../media/media163.mp4"/><Relationship Id="rId4" Type="http://schemas.openxmlformats.org/officeDocument/2006/relationships/image" Target="../media/image14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4.mp4"/><Relationship Id="rId3" Type="http://schemas.openxmlformats.org/officeDocument/2006/relationships/video" Target="../media/media164.mp4"/><Relationship Id="rId4" Type="http://schemas.openxmlformats.org/officeDocument/2006/relationships/image" Target="../media/image14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5.mp4"/><Relationship Id="rId3" Type="http://schemas.openxmlformats.org/officeDocument/2006/relationships/video" Target="../media/media165.mp4"/><Relationship Id="rId4" Type="http://schemas.openxmlformats.org/officeDocument/2006/relationships/image" Target="../media/image14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6.mp4"/><Relationship Id="rId3" Type="http://schemas.openxmlformats.org/officeDocument/2006/relationships/video" Target="../media/media166.mp4"/><Relationship Id="rId4" Type="http://schemas.openxmlformats.org/officeDocument/2006/relationships/image" Target="../media/image14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7.mp4"/><Relationship Id="rId3" Type="http://schemas.openxmlformats.org/officeDocument/2006/relationships/video" Target="../media/media167.mp4"/><Relationship Id="rId4" Type="http://schemas.openxmlformats.org/officeDocument/2006/relationships/image" Target="../media/image14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8.mp4"/><Relationship Id="rId3" Type="http://schemas.openxmlformats.org/officeDocument/2006/relationships/video" Target="../media/media168.mp4"/><Relationship Id="rId4" Type="http://schemas.openxmlformats.org/officeDocument/2006/relationships/image" Target="../media/image14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9.mp4"/><Relationship Id="rId3" Type="http://schemas.openxmlformats.org/officeDocument/2006/relationships/video" Target="../media/media169.mp4"/><Relationship Id="rId4" Type="http://schemas.openxmlformats.org/officeDocument/2006/relationships/image" Target="../media/image14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6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0.mp4"/><Relationship Id="rId3" Type="http://schemas.openxmlformats.org/officeDocument/2006/relationships/video" Target="../media/media170.mp4"/><Relationship Id="rId4" Type="http://schemas.openxmlformats.org/officeDocument/2006/relationships/image" Target="../media/image15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1.mp4"/><Relationship Id="rId3" Type="http://schemas.openxmlformats.org/officeDocument/2006/relationships/video" Target="../media/media171.mp4"/><Relationship Id="rId4" Type="http://schemas.openxmlformats.org/officeDocument/2006/relationships/image" Target="../media/image15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2.mp4"/><Relationship Id="rId3" Type="http://schemas.openxmlformats.org/officeDocument/2006/relationships/video" Target="../media/media172.mp4"/><Relationship Id="rId4" Type="http://schemas.openxmlformats.org/officeDocument/2006/relationships/image" Target="../media/image15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3.mp4"/><Relationship Id="rId3" Type="http://schemas.openxmlformats.org/officeDocument/2006/relationships/video" Target="../media/media173.mp4"/><Relationship Id="rId4" Type="http://schemas.openxmlformats.org/officeDocument/2006/relationships/image" Target="../media/image15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4.mp4"/><Relationship Id="rId3" Type="http://schemas.openxmlformats.org/officeDocument/2006/relationships/video" Target="../media/media174.mp4"/><Relationship Id="rId4" Type="http://schemas.openxmlformats.org/officeDocument/2006/relationships/image" Target="../media/image15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5.mp4"/><Relationship Id="rId3" Type="http://schemas.openxmlformats.org/officeDocument/2006/relationships/video" Target="../media/media175.mp4"/><Relationship Id="rId4" Type="http://schemas.openxmlformats.org/officeDocument/2006/relationships/image" Target="../media/image15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6.mp4"/><Relationship Id="rId3" Type="http://schemas.openxmlformats.org/officeDocument/2006/relationships/video" Target="../media/media176.mp4"/><Relationship Id="rId4" Type="http://schemas.openxmlformats.org/officeDocument/2006/relationships/image" Target="../media/image15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7.mp4"/><Relationship Id="rId3" Type="http://schemas.openxmlformats.org/officeDocument/2006/relationships/video" Target="../media/media177.mp4"/><Relationship Id="rId4" Type="http://schemas.openxmlformats.org/officeDocument/2006/relationships/image" Target="../media/image15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8.mp4"/><Relationship Id="rId3" Type="http://schemas.openxmlformats.org/officeDocument/2006/relationships/video" Target="../media/media178.mp4"/><Relationship Id="rId4" Type="http://schemas.openxmlformats.org/officeDocument/2006/relationships/image" Target="../media/image15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9.mp4"/><Relationship Id="rId3" Type="http://schemas.openxmlformats.org/officeDocument/2006/relationships/video" Target="../media/media179.mp4"/><Relationship Id="rId4" Type="http://schemas.openxmlformats.org/officeDocument/2006/relationships/image" Target="../media/image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7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0.mp4"/><Relationship Id="rId3" Type="http://schemas.openxmlformats.org/officeDocument/2006/relationships/video" Target="../media/media180.mp4"/><Relationship Id="rId4" Type="http://schemas.openxmlformats.org/officeDocument/2006/relationships/image" Target="../media/image159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1.mp4"/><Relationship Id="rId3" Type="http://schemas.openxmlformats.org/officeDocument/2006/relationships/video" Target="../media/media181.mp4"/><Relationship Id="rId4" Type="http://schemas.openxmlformats.org/officeDocument/2006/relationships/image" Target="../media/image160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2.mp4"/><Relationship Id="rId3" Type="http://schemas.openxmlformats.org/officeDocument/2006/relationships/video" Target="../media/media182.mp4"/><Relationship Id="rId4" Type="http://schemas.openxmlformats.org/officeDocument/2006/relationships/image" Target="../media/image161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3.mp4"/><Relationship Id="rId3" Type="http://schemas.openxmlformats.org/officeDocument/2006/relationships/video" Target="../media/media183.mp4"/><Relationship Id="rId4" Type="http://schemas.openxmlformats.org/officeDocument/2006/relationships/image" Target="../media/image162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4.mp4"/><Relationship Id="rId3" Type="http://schemas.openxmlformats.org/officeDocument/2006/relationships/video" Target="../media/media184.mp4"/><Relationship Id="rId4" Type="http://schemas.openxmlformats.org/officeDocument/2006/relationships/image" Target="../media/image163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5.mp4"/><Relationship Id="rId3" Type="http://schemas.openxmlformats.org/officeDocument/2006/relationships/video" Target="../media/media185.mp4"/><Relationship Id="rId4" Type="http://schemas.openxmlformats.org/officeDocument/2006/relationships/image" Target="../media/image1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6.mp4"/><Relationship Id="rId3" Type="http://schemas.openxmlformats.org/officeDocument/2006/relationships/video" Target="../media/media186.mp4"/><Relationship Id="rId4" Type="http://schemas.openxmlformats.org/officeDocument/2006/relationships/image" Target="../media/image164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7.mp4"/><Relationship Id="rId3" Type="http://schemas.openxmlformats.org/officeDocument/2006/relationships/video" Target="../media/media187.mp4"/><Relationship Id="rId4" Type="http://schemas.openxmlformats.org/officeDocument/2006/relationships/image" Target="../media/image1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8.mp4"/><Relationship Id="rId3" Type="http://schemas.openxmlformats.org/officeDocument/2006/relationships/video" Target="../media/media188.mp4"/><Relationship Id="rId4" Type="http://schemas.openxmlformats.org/officeDocument/2006/relationships/image" Target="../media/image165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9.mp4"/><Relationship Id="rId3" Type="http://schemas.openxmlformats.org/officeDocument/2006/relationships/video" Target="../media/media189.mp4"/><Relationship Id="rId4" Type="http://schemas.openxmlformats.org/officeDocument/2006/relationships/image" Target="../media/image16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8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0.mp4"/><Relationship Id="rId3" Type="http://schemas.openxmlformats.org/officeDocument/2006/relationships/video" Target="../media/media190.mp4"/><Relationship Id="rId4" Type="http://schemas.openxmlformats.org/officeDocument/2006/relationships/image" Target="../media/image167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1.mp4"/><Relationship Id="rId3" Type="http://schemas.openxmlformats.org/officeDocument/2006/relationships/video" Target="../media/media191.mp4"/><Relationship Id="rId4" Type="http://schemas.openxmlformats.org/officeDocument/2006/relationships/image" Target="../media/image168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2.mp4"/><Relationship Id="rId3" Type="http://schemas.openxmlformats.org/officeDocument/2006/relationships/video" Target="../media/media192.mp4"/><Relationship Id="rId4" Type="http://schemas.openxmlformats.org/officeDocument/2006/relationships/image" Target="../media/image169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3.mp4"/><Relationship Id="rId3" Type="http://schemas.openxmlformats.org/officeDocument/2006/relationships/video" Target="../media/media193.mp4"/><Relationship Id="rId4" Type="http://schemas.openxmlformats.org/officeDocument/2006/relationships/image" Target="../media/image170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4.mp4"/><Relationship Id="rId3" Type="http://schemas.openxmlformats.org/officeDocument/2006/relationships/video" Target="../media/media194.mp4"/><Relationship Id="rId4" Type="http://schemas.openxmlformats.org/officeDocument/2006/relationships/image" Target="../media/image171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5.mp4"/><Relationship Id="rId3" Type="http://schemas.openxmlformats.org/officeDocument/2006/relationships/video" Target="../media/media195.mp4"/><Relationship Id="rId4" Type="http://schemas.openxmlformats.org/officeDocument/2006/relationships/image" Target="../media/image1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6.mp4"/><Relationship Id="rId3" Type="http://schemas.openxmlformats.org/officeDocument/2006/relationships/video" Target="../media/media196.mp4"/><Relationship Id="rId4" Type="http://schemas.openxmlformats.org/officeDocument/2006/relationships/image" Target="../media/image172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7.mp4"/><Relationship Id="rId3" Type="http://schemas.openxmlformats.org/officeDocument/2006/relationships/video" Target="../media/media197.mp4"/><Relationship Id="rId4" Type="http://schemas.openxmlformats.org/officeDocument/2006/relationships/image" Target="../media/image173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8.mp4"/><Relationship Id="rId3" Type="http://schemas.openxmlformats.org/officeDocument/2006/relationships/video" Target="../media/media198.mp4"/><Relationship Id="rId4" Type="http://schemas.openxmlformats.org/officeDocument/2006/relationships/image" Target="../media/image1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9.mp4"/><Relationship Id="rId3" Type="http://schemas.openxmlformats.org/officeDocument/2006/relationships/video" Target="../media/media199.mp4"/><Relationship Id="rId4" Type="http://schemas.openxmlformats.org/officeDocument/2006/relationships/image" Target="../media/image17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1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0.mp4"/><Relationship Id="rId3" Type="http://schemas.openxmlformats.org/officeDocument/2006/relationships/video" Target="../media/media200.mp4"/><Relationship Id="rId4" Type="http://schemas.openxmlformats.org/officeDocument/2006/relationships/image" Target="../media/image175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1.mp4"/><Relationship Id="rId3" Type="http://schemas.openxmlformats.org/officeDocument/2006/relationships/video" Target="../media/media201.mp4"/><Relationship Id="rId4" Type="http://schemas.openxmlformats.org/officeDocument/2006/relationships/image" Target="../media/image176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2.mp4"/><Relationship Id="rId3" Type="http://schemas.openxmlformats.org/officeDocument/2006/relationships/video" Target="../media/media202.mp4"/><Relationship Id="rId4" Type="http://schemas.openxmlformats.org/officeDocument/2006/relationships/image" Target="../media/image177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3.mp4"/><Relationship Id="rId3" Type="http://schemas.openxmlformats.org/officeDocument/2006/relationships/video" Target="../media/media203.mp4"/><Relationship Id="rId4" Type="http://schemas.openxmlformats.org/officeDocument/2006/relationships/image" Target="../media/image178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4.mp4"/><Relationship Id="rId3" Type="http://schemas.openxmlformats.org/officeDocument/2006/relationships/video" Target="../media/media204.mp4"/><Relationship Id="rId4" Type="http://schemas.openxmlformats.org/officeDocument/2006/relationships/image" Target="../media/image179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5.mp4"/><Relationship Id="rId3" Type="http://schemas.openxmlformats.org/officeDocument/2006/relationships/video" Target="../media/media205.mp4"/><Relationship Id="rId4" Type="http://schemas.openxmlformats.org/officeDocument/2006/relationships/image" Target="../media/image1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6.mp4"/><Relationship Id="rId3" Type="http://schemas.openxmlformats.org/officeDocument/2006/relationships/video" Target="../media/media206.mp4"/><Relationship Id="rId4" Type="http://schemas.openxmlformats.org/officeDocument/2006/relationships/image" Target="../media/image180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7.mp4"/><Relationship Id="rId3" Type="http://schemas.openxmlformats.org/officeDocument/2006/relationships/video" Target="../media/media207.mp4"/><Relationship Id="rId4" Type="http://schemas.openxmlformats.org/officeDocument/2006/relationships/image" Target="../media/image181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8.mp4"/><Relationship Id="rId3" Type="http://schemas.openxmlformats.org/officeDocument/2006/relationships/video" Target="../media/media208.mp4"/><Relationship Id="rId4" Type="http://schemas.openxmlformats.org/officeDocument/2006/relationships/image" Target="../media/image182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9.mp4"/><Relationship Id="rId3" Type="http://schemas.openxmlformats.org/officeDocument/2006/relationships/video" Target="../media/media209.mp4"/><Relationship Id="rId4" Type="http://schemas.openxmlformats.org/officeDocument/2006/relationships/image" Target="../media/image18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36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3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1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2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1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44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45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46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47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48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49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0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1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2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54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55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56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57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1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5.mp4"/><Relationship Id="rId3" Type="http://schemas.openxmlformats.org/officeDocument/2006/relationships/video" Target="../media/media65.mp4"/><Relationship Id="rId4" Type="http://schemas.openxmlformats.org/officeDocument/2006/relationships/image" Target="../media/image58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6.mp4"/><Relationship Id="rId3" Type="http://schemas.openxmlformats.org/officeDocument/2006/relationships/video" Target="../media/media66.mp4"/><Relationship Id="rId4" Type="http://schemas.openxmlformats.org/officeDocument/2006/relationships/image" Target="../media/image59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7.mp4"/><Relationship Id="rId3" Type="http://schemas.openxmlformats.org/officeDocument/2006/relationships/video" Target="../media/media67.mp4"/><Relationship Id="rId4" Type="http://schemas.openxmlformats.org/officeDocument/2006/relationships/image" Target="../media/image60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8.mp4"/><Relationship Id="rId3" Type="http://schemas.openxmlformats.org/officeDocument/2006/relationships/video" Target="../media/media68.mp4"/><Relationship Id="rId4" Type="http://schemas.openxmlformats.org/officeDocument/2006/relationships/image" Target="../media/image61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9.mp4"/><Relationship Id="rId3" Type="http://schemas.openxmlformats.org/officeDocument/2006/relationships/video" Target="../media/media69.mp4"/><Relationship Id="rId4" Type="http://schemas.openxmlformats.org/officeDocument/2006/relationships/image" Target="../media/image6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0.mp4"/><Relationship Id="rId3" Type="http://schemas.openxmlformats.org/officeDocument/2006/relationships/video" Target="../media/media70.mp4"/><Relationship Id="rId4" Type="http://schemas.openxmlformats.org/officeDocument/2006/relationships/image" Target="../media/image63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1.mp4"/><Relationship Id="rId3" Type="http://schemas.openxmlformats.org/officeDocument/2006/relationships/video" Target="../media/media71.mp4"/><Relationship Id="rId4" Type="http://schemas.openxmlformats.org/officeDocument/2006/relationships/image" Target="../media/image64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2.mp4"/><Relationship Id="rId3" Type="http://schemas.openxmlformats.org/officeDocument/2006/relationships/video" Target="../media/media72.mp4"/><Relationship Id="rId4" Type="http://schemas.openxmlformats.org/officeDocument/2006/relationships/image" Target="../media/image65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3.mp4"/><Relationship Id="rId3" Type="http://schemas.openxmlformats.org/officeDocument/2006/relationships/video" Target="../media/media73.mp4"/><Relationship Id="rId4" Type="http://schemas.openxmlformats.org/officeDocument/2006/relationships/image" Target="../media/image1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4.mp4"/><Relationship Id="rId3" Type="http://schemas.openxmlformats.org/officeDocument/2006/relationships/video" Target="../media/media74.mp4"/><Relationship Id="rId4" Type="http://schemas.openxmlformats.org/officeDocument/2006/relationships/image" Target="../media/image66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5.mp4"/><Relationship Id="rId3" Type="http://schemas.openxmlformats.org/officeDocument/2006/relationships/video" Target="../media/media75.mp4"/><Relationship Id="rId4" Type="http://schemas.openxmlformats.org/officeDocument/2006/relationships/image" Target="../media/image67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6.mp4"/><Relationship Id="rId3" Type="http://schemas.openxmlformats.org/officeDocument/2006/relationships/video" Target="../media/media76.mp4"/><Relationship Id="rId4" Type="http://schemas.openxmlformats.org/officeDocument/2006/relationships/image" Target="../media/image68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7.mp4"/><Relationship Id="rId3" Type="http://schemas.openxmlformats.org/officeDocument/2006/relationships/video" Target="../media/media77.mp4"/><Relationship Id="rId4" Type="http://schemas.openxmlformats.org/officeDocument/2006/relationships/image" Target="../media/image69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8.mp4"/><Relationship Id="rId3" Type="http://schemas.openxmlformats.org/officeDocument/2006/relationships/video" Target="../media/media78.mp4"/><Relationship Id="rId4" Type="http://schemas.openxmlformats.org/officeDocument/2006/relationships/image" Target="../media/image70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9.mp4"/><Relationship Id="rId3" Type="http://schemas.openxmlformats.org/officeDocument/2006/relationships/video" Target="../media/media79.mp4"/><Relationship Id="rId4" Type="http://schemas.openxmlformats.org/officeDocument/2006/relationships/image" Target="../media/image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0.mp4"/><Relationship Id="rId3" Type="http://schemas.openxmlformats.org/officeDocument/2006/relationships/video" Target="../media/media80.mp4"/><Relationship Id="rId4" Type="http://schemas.openxmlformats.org/officeDocument/2006/relationships/image" Target="../media/image71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1.mp4"/><Relationship Id="rId3" Type="http://schemas.openxmlformats.org/officeDocument/2006/relationships/video" Target="../media/media81.mp4"/><Relationship Id="rId4" Type="http://schemas.openxmlformats.org/officeDocument/2006/relationships/image" Target="../media/image72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2.mp4"/><Relationship Id="rId3" Type="http://schemas.openxmlformats.org/officeDocument/2006/relationships/video" Target="../media/media82.mp4"/><Relationship Id="rId4" Type="http://schemas.openxmlformats.org/officeDocument/2006/relationships/image" Target="../media/image73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3.mp4"/><Relationship Id="rId3" Type="http://schemas.openxmlformats.org/officeDocument/2006/relationships/video" Target="../media/media83.mp4"/><Relationship Id="rId4" Type="http://schemas.openxmlformats.org/officeDocument/2006/relationships/image" Target="../media/image7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4.mp4"/><Relationship Id="rId3" Type="http://schemas.openxmlformats.org/officeDocument/2006/relationships/video" Target="../media/media84.mp4"/><Relationship Id="rId4" Type="http://schemas.openxmlformats.org/officeDocument/2006/relationships/image" Target="../media/image75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5.mp4"/><Relationship Id="rId3" Type="http://schemas.openxmlformats.org/officeDocument/2006/relationships/video" Target="../media/media85.mp4"/><Relationship Id="rId4" Type="http://schemas.openxmlformats.org/officeDocument/2006/relationships/image" Target="../media/image76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6.mp4"/><Relationship Id="rId3" Type="http://schemas.openxmlformats.org/officeDocument/2006/relationships/video" Target="../media/media86.mp4"/><Relationship Id="rId4" Type="http://schemas.openxmlformats.org/officeDocument/2006/relationships/image" Target="../media/image77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7.mp4"/><Relationship Id="rId3" Type="http://schemas.openxmlformats.org/officeDocument/2006/relationships/video" Target="../media/media87.mp4"/><Relationship Id="rId4" Type="http://schemas.openxmlformats.org/officeDocument/2006/relationships/image" Target="../media/image78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8.mp4"/><Relationship Id="rId3" Type="http://schemas.openxmlformats.org/officeDocument/2006/relationships/video" Target="../media/media88.mp4"/><Relationship Id="rId4" Type="http://schemas.openxmlformats.org/officeDocument/2006/relationships/image" Target="../media/image79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9.mp4"/><Relationship Id="rId3" Type="http://schemas.openxmlformats.org/officeDocument/2006/relationships/video" Target="../media/media89.mp4"/><Relationship Id="rId4" Type="http://schemas.openxmlformats.org/officeDocument/2006/relationships/image" Target="../media/image8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0.mp4"/><Relationship Id="rId3" Type="http://schemas.openxmlformats.org/officeDocument/2006/relationships/video" Target="../media/media90.mp4"/><Relationship Id="rId4" Type="http://schemas.openxmlformats.org/officeDocument/2006/relationships/image" Target="../media/image81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1.mp4"/><Relationship Id="rId3" Type="http://schemas.openxmlformats.org/officeDocument/2006/relationships/video" Target="../media/media91.mp4"/><Relationship Id="rId4" Type="http://schemas.openxmlformats.org/officeDocument/2006/relationships/image" Target="../media/image82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2.mp4"/><Relationship Id="rId3" Type="http://schemas.openxmlformats.org/officeDocument/2006/relationships/video" Target="../media/media92.mp4"/><Relationship Id="rId4" Type="http://schemas.openxmlformats.org/officeDocument/2006/relationships/image" Target="../media/image83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3.mp4"/><Relationship Id="rId3" Type="http://schemas.openxmlformats.org/officeDocument/2006/relationships/video" Target="../media/media93.mp4"/><Relationship Id="rId4" Type="http://schemas.openxmlformats.org/officeDocument/2006/relationships/image" Target="../media/image84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4.mp4"/><Relationship Id="rId3" Type="http://schemas.openxmlformats.org/officeDocument/2006/relationships/video" Target="../media/media94.mp4"/><Relationship Id="rId4" Type="http://schemas.openxmlformats.org/officeDocument/2006/relationships/image" Target="../media/image1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5.mp4"/><Relationship Id="rId3" Type="http://schemas.openxmlformats.org/officeDocument/2006/relationships/video" Target="../media/media95.mp4"/><Relationship Id="rId4" Type="http://schemas.openxmlformats.org/officeDocument/2006/relationships/image" Target="../media/image8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6.mp4"/><Relationship Id="rId3" Type="http://schemas.openxmlformats.org/officeDocument/2006/relationships/video" Target="../media/media96.mp4"/><Relationship Id="rId4" Type="http://schemas.openxmlformats.org/officeDocument/2006/relationships/image" Target="../media/image8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7.mp4"/><Relationship Id="rId3" Type="http://schemas.openxmlformats.org/officeDocument/2006/relationships/video" Target="../media/media97.mp4"/><Relationship Id="rId4" Type="http://schemas.openxmlformats.org/officeDocument/2006/relationships/image" Target="../media/image8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8.mp4"/><Relationship Id="rId3" Type="http://schemas.openxmlformats.org/officeDocument/2006/relationships/video" Target="../media/media98.mp4"/><Relationship Id="rId4" Type="http://schemas.openxmlformats.org/officeDocument/2006/relationships/image" Target="../media/image1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9.mp4"/><Relationship Id="rId3" Type="http://schemas.openxmlformats.org/officeDocument/2006/relationships/video" Target="../media/media99.mp4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Title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stroScene_0007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_0007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_0008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_0009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1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1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stroScene_0008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2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2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2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2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2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2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TrapDemo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TrapDemo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TrapDemo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haosDefinition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H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haosDefinition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haosDefinition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haosDefinition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haosDefinition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haosDefinitionScen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haosDefinitionScene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H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07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08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09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10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1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1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1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H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1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1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Scene_001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Plot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Plot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Plot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Plot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Trap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Trap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TrapPlot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ystemIntro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TrapPlot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TrapPlot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TrapPlot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aliTrapPlot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ountOrdered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ountOrdered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ountOrdered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ountOrdered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ountOrdered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ountOrdered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ystemIntro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07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08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09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ystemIntro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10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1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amiltonianScene_001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ZVC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ZVC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ZVC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ZVC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ZVC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ZVC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Rescal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ystemIntro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Rescal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Rescal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Rescal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Rescal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Rescal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EscapePlot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EscapePlot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EscapePlot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EscapePlot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EscapePlot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ystemIntro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EscapePlot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EscapePlot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EscapePlot_0007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EscapePlot_0008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EscapePlot_0009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Chaos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Chaos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Chaos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Conclusion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Conclusion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Title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roblemStatement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Conclusion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Conclusion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Conclusion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Conclusion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MBHConclusion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onclusion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onclusion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onclusion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onclusion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onclusion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roblemStatement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roblemStatement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roblemStatement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roblemStatement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roblemStatement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roblemStatement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roblemStatement_0007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roblemStatement_0008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Variable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stro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Variable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Variable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Variable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Variable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VariableScen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Hamiltonian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Hamiltonian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Hamiltonian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Hamiltonian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Hamiltonian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stro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HamiltonianScen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HamiltonianScene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HamiltonianScene_0007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HamiltonianScene_0008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HamiltonianScene_0009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HamiltonianScene_0010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NoTheta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NoTheta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ZVC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ZVC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stro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ZVC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ZVC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ZVC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ZVCScen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ZVCScene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ircularOrbit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ircularOrbit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ircularOrbit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ircularOrbit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ircularOrbit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stro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ircularOrbitScen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ircularOrbitScene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ircularOrbitScene_0007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ircularOrbitScene_0008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Rescale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Rescale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Rescale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Rescale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Rescale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RescaleScen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stro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RescaleScene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RescaleScene_0007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RescaleScene_0008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ymmetry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ymmetry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ymmetry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ymmetry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ymmetry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SymmetryScen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stroScen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0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05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07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08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09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10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stroScene_0006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1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1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1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DefinitionScene_0014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Quantities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Quantities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Quantities_0002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Quantities_0003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_0000_autocreat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scapePlot_0001_unnam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